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9" d="100"/>
          <a:sy n="79" d="100"/>
        </p:scale>
        <p:origin x="3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2D0542-4780-A800-98A9-7B2438B792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0A9FAF4-E029-0EDF-ABE4-FCD98B4B4B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ACA9382-056E-8BE5-258D-822D5C0D8C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9ED800-DA69-4D90-C378-9A6C17470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1B6418-CCFD-16F6-F53C-D5FC469741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77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2CA777-AE61-4717-0EB3-D7BDB478DB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42B151-FF82-8C15-7775-58F9EE4599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7A7487-EA0F-FBDB-AE44-FC939CDA56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EF301A-9AF3-6149-696A-611934CFB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7D0601E-2FA9-0673-4D22-54BE30113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3411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A164BF9-488C-965D-4C5F-00B1C2D18D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3745CB-E199-9D5F-FBC6-A21D8A24AF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494D610-B8A1-28E9-16A1-334B431AB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2CC3D69-B7E3-5E2A-B6D0-72B750FB3B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A4EA2C-85F6-6ABB-163E-FCAF63B6D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5352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6C5348-217A-B158-1394-10827DECCD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F0409A6-7849-87AD-91CD-78D758831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7563DED-BE47-42EB-07D9-750173E3A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F21DB36-A31C-CFAA-132E-BEFD289F99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7F231E-587B-B9F4-4770-BE204D7EA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5885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01DF9E-44BA-43CC-FE7B-A9CADAF09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F1688EA-E908-9967-F673-88879F0598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A381D1-3A58-F8D4-FB4A-F778FDD8A6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48DDC1-DA36-C49B-CAD0-52F2B5EE22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4F1D5E-74D5-4640-38B4-0060A1BD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912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7CE473D-9BDF-AFAE-50B1-6FAF68D09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7BA616-6928-7F78-A7C1-D278C1C56C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A39338C-E15E-5B8A-273A-93DF1F69E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417331A-5ED9-C548-305D-45DD28022A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5B8436A-B572-D965-E535-DBCB82362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5C541FF-922A-8905-F659-B1515E3A6C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249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6BF6CB-182C-99DA-D9BB-754A25597D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6C4AC4E-CF5B-429E-80FE-C4C001D7E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3B3EBE3-D4AD-2FD3-3392-99EB51842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0D9153D-DCBC-C1D7-12CF-624641C643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319044D-2445-C980-AFF3-12FB9F1FC6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CCFC7F7-E842-3968-F54C-707D1D1EA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67863776-9A4B-0557-B45F-BF7B6DBD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43E3DCC-3818-1688-B85B-8A4B0578D0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3781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BF195-B627-FDF4-26C0-BE4600CE3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8EF14C6-5355-E7C6-BECF-BB3281D59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186E75E-04D6-D6B0-B8AD-5E5FF411B4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1117170-9F13-6C15-A874-9309D3863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1024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8EEF375-FEF8-576C-5380-4B76C5ED8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02CD74-C29B-F5E0-E11B-ECB882A42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46207CE-D99D-BE93-FD1C-4D3D4C7A0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8111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3A4963B-F6A0-DF7F-6C28-CD6C62A9E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574D6EB-0293-D516-BD2A-62CF089852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F045C18-E26D-B6DE-ED2C-3297825CB9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F99313-AC0E-510D-9863-F426212D3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2C8C468-87AF-16A5-277D-5ECA7ED3F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AA03D4-858D-48C6-BFA3-06E6C2B1A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5175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45D6C-964E-06CD-5F00-DF0A7054EF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D9E37D1-FC1B-2ADA-F520-982E6C6D8D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5A286B7-CE86-1FF0-7368-F602DC5637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5AE975-D632-E695-62D3-47198A55D3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D8F7D89-A9C3-A916-612B-A9C036355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A0E20ED-E8F7-ADCC-DC66-626109945E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672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0F1AE96E-5556-E71B-F9D3-07B925E3C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7EC287E-EF60-69C1-773E-8A531917BC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2EDD61B-2303-2CE7-64CA-A0F28F0D13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195F17C-09AB-4DCC-80FE-43DD4BD91A50}" type="datetimeFigureOut">
              <a:rPr kumimoji="1" lang="ja-JP" altLang="en-US" smtClean="0"/>
              <a:t>2025/2/26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1D4B531-E9A8-B2EF-39D1-4A58BF0CD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15AF3B-21AA-20E4-2949-3F364FADC6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C678AA-5E57-4BEE-B21C-B678795461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2035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140157B-C5C0-677C-7390-E810D877FCEC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1" name="図 10" descr="背景パターン&#10;&#10;AI によって生成されたコンテンツは間違っている可能性があります。">
              <a:extLst>
                <a:ext uri="{FF2B5EF4-FFF2-40B4-BE49-F238E27FC236}">
                  <a16:creationId xmlns:a16="http://schemas.microsoft.com/office/drawing/2014/main" id="{49001BA2-5E33-6511-B350-97C88228056D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13" name="図 12" descr="カレンダー&#10;&#10;AI によって生成されたコンテンツは間違っている可能性があります。">
              <a:extLst>
                <a:ext uri="{FF2B5EF4-FFF2-40B4-BE49-F238E27FC236}">
                  <a16:creationId xmlns:a16="http://schemas.microsoft.com/office/drawing/2014/main" id="{7081AB70-A3DB-1050-98FD-1192CF80D3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37360" y="693498"/>
              <a:ext cx="8717279" cy="547100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9653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アドライズ</dc:creator>
  <cp:lastModifiedBy>アドライズ</cp:lastModifiedBy>
  <cp:revision>1</cp:revision>
  <dcterms:created xsi:type="dcterms:W3CDTF">2025-02-26T02:01:14Z</dcterms:created>
  <dcterms:modified xsi:type="dcterms:W3CDTF">2025-02-26T02:28:06Z</dcterms:modified>
</cp:coreProperties>
</file>